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A334"/>
    <a:srgbClr val="3BBF50"/>
    <a:srgbClr val="0BC135"/>
    <a:srgbClr val="0ED43C"/>
    <a:srgbClr val="006300"/>
    <a:srgbClr val="006200"/>
    <a:srgbClr val="007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808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073D-8096-8248-B65B-5CEE1D5065DE}" type="datetimeFigureOut">
              <a:rPr lang="en-US" smtClean="0"/>
              <a:t>9/18/14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A67EE-5C90-B540-821F-37E1B16C3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24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229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771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80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9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744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54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77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012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884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496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74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694BA2A-FD68-4BE4-BC0E-54C6C58633A2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9/18/14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FB68B46-26A7-4135-BDAF-F2FD55F9322B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3657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727" y="2733173"/>
            <a:ext cx="8229600" cy="4533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3346"/>
            <a:ext cx="9144000" cy="68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3352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Learning Havens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Havens</dc:creator>
  <cp:lastModifiedBy>Cindy Ambrose</cp:lastModifiedBy>
  <cp:revision>36</cp:revision>
  <dcterms:created xsi:type="dcterms:W3CDTF">2014-07-20T08:20:56Z</dcterms:created>
  <dcterms:modified xsi:type="dcterms:W3CDTF">2014-09-18T23:04:46Z</dcterms:modified>
</cp:coreProperties>
</file>